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</p:sldIdLst>
  <p:sldSz cy="5143500" cx="9144000"/>
  <p:notesSz cx="6858000" cy="9144000"/>
  <p:embeddedFontLst>
    <p:embeddedFont>
      <p:font typeface="Nunito"/>
      <p:regular r:id="rId13"/>
      <p:bold r:id="rId14"/>
      <p:italic r:id="rId15"/>
      <p:boldItalic r:id="rId16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font" Target="fonts/Nunito-regular.fntdata"/><Relationship Id="rId12" Type="http://schemas.openxmlformats.org/officeDocument/2006/relationships/slide" Target="slides/slide7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font" Target="fonts/Nunito-italic.fntdata"/><Relationship Id="rId14" Type="http://schemas.openxmlformats.org/officeDocument/2006/relationships/font" Target="fonts/Nunito-bold.fntdata"/><Relationship Id="rId16" Type="http://schemas.openxmlformats.org/officeDocument/2006/relationships/font" Target="fonts/Nunito-boldItalic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6" name="Google Shape;126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g26d102da2ba_0_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3" name="Google Shape;133;g26d102da2ba_0_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g26d102da2ba_0_1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0" name="Google Shape;140;g26d102da2ba_0_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5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g26d102da2ba_0_2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7" name="Google Shape;147;g26d102da2ba_0_2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2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g26d102da2ba_0_3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4" name="Google Shape;154;g26d102da2ba_0_3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8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g26d102da2ba_0_4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0" name="Google Shape;160;g26d102da2ba_0_4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4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g26d102da2ba_0_4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6" name="Google Shape;166;g26d102da2ba_0_4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bg>
      <p:bgPr>
        <a:solidFill>
          <a:schemeClr val="accent6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31" y="2824500"/>
            <a:ext cx="7370400" cy="2319000"/>
          </a:xfrm>
          <a:prstGeom prst="rtTriangl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" name="Google Shape;11;p2"/>
          <p:cNvSpPr/>
          <p:nvPr/>
        </p:nvSpPr>
        <p:spPr>
          <a:xfrm flipH="1">
            <a:off x="3582600" y="1550700"/>
            <a:ext cx="5561400" cy="3592800"/>
          </a:xfrm>
          <a:prstGeom prst="rtTriangle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" name="Google Shape;12;p2"/>
          <p:cNvSpPr/>
          <p:nvPr/>
        </p:nvSpPr>
        <p:spPr>
          <a:xfrm rot="10800000">
            <a:off x="5058905" y="0"/>
            <a:ext cx="4085100" cy="2052600"/>
          </a:xfrm>
          <a:prstGeom prst="rtTriangle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" name="Google Shape;13;p2"/>
          <p:cNvSpPr/>
          <p:nvPr/>
        </p:nvSpPr>
        <p:spPr>
          <a:xfrm>
            <a:off x="20327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rotWithShape="0" algn="ctr" sy="101000">
              <a:srgbClr val="000000">
                <a:alpha val="4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4" name="Google Shape;14;p2"/>
          <p:cNvGrpSpPr/>
          <p:nvPr/>
        </p:nvGrpSpPr>
        <p:grpSpPr>
          <a:xfrm>
            <a:off x="255200" y="592"/>
            <a:ext cx="2250363" cy="1044300"/>
            <a:chOff x="255200" y="592"/>
            <a:chExt cx="2250363" cy="1044300"/>
          </a:xfrm>
        </p:grpSpPr>
        <p:sp>
          <p:nvSpPr>
            <p:cNvPr id="15" name="Google Shape;15;p2"/>
            <p:cNvSpPr/>
            <p:nvPr/>
          </p:nvSpPr>
          <p:spPr>
            <a:xfrm>
              <a:off x="764063" y="592"/>
              <a:ext cx="1741500" cy="1044300"/>
            </a:xfrm>
            <a:prstGeom prst="parallelogram">
              <a:avLst>
                <a:gd fmla="val 153193" name="adj"/>
              </a:avLst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509632" y="592"/>
              <a:ext cx="1741500" cy="1044300"/>
            </a:xfrm>
            <a:prstGeom prst="parallelogram">
              <a:avLst>
                <a:gd fmla="val 153193" name="adj"/>
              </a:avLst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255200" y="592"/>
              <a:ext cx="1741500" cy="1044300"/>
            </a:xfrm>
            <a:prstGeom prst="parallelogram">
              <a:avLst>
                <a:gd fmla="val 153193" name="adj"/>
              </a:avLst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8" name="Google Shape;18;p2"/>
          <p:cNvGrpSpPr/>
          <p:nvPr/>
        </p:nvGrpSpPr>
        <p:grpSpPr>
          <a:xfrm>
            <a:off x="905395" y="592"/>
            <a:ext cx="2250363" cy="1044300"/>
            <a:chOff x="905395" y="592"/>
            <a:chExt cx="2250363" cy="1044300"/>
          </a:xfrm>
        </p:grpSpPr>
        <p:sp>
          <p:nvSpPr>
            <p:cNvPr id="19" name="Google Shape;19;p2"/>
            <p:cNvSpPr/>
            <p:nvPr/>
          </p:nvSpPr>
          <p:spPr>
            <a:xfrm>
              <a:off x="1414258" y="592"/>
              <a:ext cx="1741500" cy="1044300"/>
            </a:xfrm>
            <a:prstGeom prst="parallelogram">
              <a:avLst>
                <a:gd fmla="val 153193" name="adj"/>
              </a:avLst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" name="Google Shape;20;p2"/>
            <p:cNvSpPr/>
            <p:nvPr/>
          </p:nvSpPr>
          <p:spPr>
            <a:xfrm>
              <a:off x="1159826" y="592"/>
              <a:ext cx="1741500" cy="1044300"/>
            </a:xfrm>
            <a:prstGeom prst="parallelogram">
              <a:avLst>
                <a:gd fmla="val 153193" name="adj"/>
              </a:avLst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" name="Google Shape;21;p2"/>
            <p:cNvSpPr/>
            <p:nvPr/>
          </p:nvSpPr>
          <p:spPr>
            <a:xfrm>
              <a:off x="905395" y="592"/>
              <a:ext cx="1741500" cy="1044300"/>
            </a:xfrm>
            <a:prstGeom prst="parallelogram">
              <a:avLst>
                <a:gd fmla="val 153193" name="adj"/>
              </a:avLst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2" name="Google Shape;22;p2"/>
          <p:cNvGrpSpPr/>
          <p:nvPr/>
        </p:nvGrpSpPr>
        <p:grpSpPr>
          <a:xfrm>
            <a:off x="7057468" y="5088"/>
            <a:ext cx="1851282" cy="752108"/>
            <a:chOff x="6917201" y="0"/>
            <a:chExt cx="2227777" cy="863400"/>
          </a:xfrm>
        </p:grpSpPr>
        <p:sp>
          <p:nvSpPr>
            <p:cNvPr id="23" name="Google Shape;23;p2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" name="Google Shape;24;p2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" name="Google Shape;25;p2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6" name="Google Shape;26;p2"/>
          <p:cNvGrpSpPr/>
          <p:nvPr/>
        </p:nvGrpSpPr>
        <p:grpSpPr>
          <a:xfrm>
            <a:off x="6553032" y="4217852"/>
            <a:ext cx="2389068" cy="925737"/>
            <a:chOff x="6917201" y="0"/>
            <a:chExt cx="2227777" cy="863400"/>
          </a:xfrm>
        </p:grpSpPr>
        <p:sp>
          <p:nvSpPr>
            <p:cNvPr id="27" name="Google Shape;27;p2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" name="Google Shape;28;p2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" name="Google Shape;29;p2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30" name="Google Shape;30;p2"/>
          <p:cNvGrpSpPr/>
          <p:nvPr/>
        </p:nvGrpSpPr>
        <p:grpSpPr>
          <a:xfrm>
            <a:off x="199149" y="4055652"/>
            <a:ext cx="2795414" cy="1083308"/>
            <a:chOff x="6917201" y="0"/>
            <a:chExt cx="2227777" cy="863400"/>
          </a:xfrm>
        </p:grpSpPr>
        <p:sp>
          <p:nvSpPr>
            <p:cNvPr id="31" name="Google Shape;31;p2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" name="Google Shape;32;p2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" name="Google Shape;33;p2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34" name="Google Shape;34;p2"/>
          <p:cNvSpPr txBox="1"/>
          <p:nvPr>
            <p:ph type="ctrTitle"/>
          </p:nvPr>
        </p:nvSpPr>
        <p:spPr>
          <a:xfrm>
            <a:off x="1858703" y="1822833"/>
            <a:ext cx="5361300" cy="144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1pPr>
            <a:lvl2pPr lvl="1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2pPr>
            <a:lvl3pPr lvl="2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3pPr>
            <a:lvl4pPr lvl="3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4pPr>
            <a:lvl5pPr lvl="4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5pPr>
            <a:lvl6pPr lvl="5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6pPr>
            <a:lvl7pPr lvl="6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7pPr>
            <a:lvl8pPr lvl="7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8pPr>
            <a:lvl9pPr lvl="8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9pPr>
          </a:lstStyle>
          <a:p/>
        </p:txBody>
      </p:sp>
      <p:sp>
        <p:nvSpPr>
          <p:cNvPr id="35" name="Google Shape;35;p2"/>
          <p:cNvSpPr txBox="1"/>
          <p:nvPr>
            <p:ph idx="1" type="subTitle"/>
          </p:nvPr>
        </p:nvSpPr>
        <p:spPr>
          <a:xfrm>
            <a:off x="1858700" y="3413158"/>
            <a:ext cx="5361300" cy="52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36" name="Google Shape;36;p2"/>
          <p:cNvSpPr txBox="1"/>
          <p:nvPr>
            <p:ph idx="12" type="sldNum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bg>
      <p:bgPr>
        <a:solidFill>
          <a:schemeClr val="accent3"/>
        </a:solidFill>
      </p:bgPr>
    </p:bg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11"/>
          <p:cNvSpPr/>
          <p:nvPr/>
        </p:nvSpPr>
        <p:spPr>
          <a:xfrm flipH="1">
            <a:off x="5569200" y="2834075"/>
            <a:ext cx="3574800" cy="2309400"/>
          </a:xfrm>
          <a:prstGeom prst="rtTriangle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11" name="Google Shape;111;p11"/>
          <p:cNvGrpSpPr/>
          <p:nvPr/>
        </p:nvGrpSpPr>
        <p:grpSpPr>
          <a:xfrm>
            <a:off x="5959222" y="4119576"/>
            <a:ext cx="2520952" cy="1024165"/>
            <a:chOff x="6917201" y="0"/>
            <a:chExt cx="2227777" cy="863400"/>
          </a:xfrm>
        </p:grpSpPr>
        <p:sp>
          <p:nvSpPr>
            <p:cNvPr id="112" name="Google Shape;112;p11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3" name="Google Shape;113;p11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4" name="Google Shape;114;p11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15" name="Google Shape;115;p11"/>
          <p:cNvGrpSpPr/>
          <p:nvPr/>
        </p:nvGrpSpPr>
        <p:grpSpPr>
          <a:xfrm>
            <a:off x="199149" y="2"/>
            <a:ext cx="2795414" cy="1083308"/>
            <a:chOff x="6917201" y="0"/>
            <a:chExt cx="2227777" cy="863400"/>
          </a:xfrm>
        </p:grpSpPr>
        <p:sp>
          <p:nvSpPr>
            <p:cNvPr id="116" name="Google Shape;116;p11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7" name="Google Shape;117;p11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8" name="Google Shape;118;p11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19" name="Google Shape;119;p11"/>
          <p:cNvSpPr txBox="1"/>
          <p:nvPr>
            <p:ph hasCustomPrompt="1" type="title"/>
          </p:nvPr>
        </p:nvSpPr>
        <p:spPr>
          <a:xfrm>
            <a:off x="1385850" y="1383850"/>
            <a:ext cx="6372300" cy="1379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20" name="Google Shape;120;p11"/>
          <p:cNvSpPr txBox="1"/>
          <p:nvPr>
            <p:ph idx="1" type="body"/>
          </p:nvPr>
        </p:nvSpPr>
        <p:spPr>
          <a:xfrm>
            <a:off x="1385850" y="2863850"/>
            <a:ext cx="6372300" cy="641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 algn="ctr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 algn="ctr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 algn="ctr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 algn="ctr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 algn="ctr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 algn="ctr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 algn="ctr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 algn="ctr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 algn="ctr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121" name="Google Shape;121;p11"/>
          <p:cNvSpPr txBox="1"/>
          <p:nvPr>
            <p:ph idx="12" type="sldNum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12"/>
          <p:cNvSpPr txBox="1"/>
          <p:nvPr>
            <p:ph idx="12" type="sldNum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bg>
      <p:bgPr>
        <a:solidFill>
          <a:schemeClr val="accent3"/>
        </a:solidFill>
      </p:bgPr>
    </p:bg>
    <p:spTree>
      <p:nvGrpSpPr>
        <p:cNvPr id="37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3"/>
          <p:cNvSpPr/>
          <p:nvPr/>
        </p:nvSpPr>
        <p:spPr>
          <a:xfrm flipH="1">
            <a:off x="4757100" y="2309400"/>
            <a:ext cx="4386900" cy="2834100"/>
          </a:xfrm>
          <a:prstGeom prst="rtTriangle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39" name="Google Shape;39;p3"/>
          <p:cNvGrpSpPr/>
          <p:nvPr/>
        </p:nvGrpSpPr>
        <p:grpSpPr>
          <a:xfrm>
            <a:off x="5594191" y="3961115"/>
            <a:ext cx="2910145" cy="1182340"/>
            <a:chOff x="6917201" y="0"/>
            <a:chExt cx="2227777" cy="863400"/>
          </a:xfrm>
        </p:grpSpPr>
        <p:sp>
          <p:nvSpPr>
            <p:cNvPr id="40" name="Google Shape;40;p3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" name="Google Shape;41;p3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" name="Google Shape;42;p3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43" name="Google Shape;43;p3"/>
          <p:cNvGrpSpPr/>
          <p:nvPr/>
        </p:nvGrpSpPr>
        <p:grpSpPr>
          <a:xfrm>
            <a:off x="199149" y="2"/>
            <a:ext cx="2795414" cy="1083308"/>
            <a:chOff x="6917201" y="0"/>
            <a:chExt cx="2227777" cy="863400"/>
          </a:xfrm>
        </p:grpSpPr>
        <p:sp>
          <p:nvSpPr>
            <p:cNvPr id="44" name="Google Shape;44;p3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" name="Google Shape;45;p3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" name="Google Shape;46;p3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47" name="Google Shape;47;p3"/>
          <p:cNvSpPr txBox="1"/>
          <p:nvPr>
            <p:ph type="title"/>
          </p:nvPr>
        </p:nvSpPr>
        <p:spPr>
          <a:xfrm>
            <a:off x="1888684" y="1746100"/>
            <a:ext cx="5377500" cy="1646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48" name="Google Shape;48;p3"/>
          <p:cNvSpPr txBox="1"/>
          <p:nvPr>
            <p:ph idx="12" type="sldNum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bg>
      <p:bgPr>
        <a:solidFill>
          <a:schemeClr val="dk2"/>
        </a:solidFill>
      </p:bgPr>
    </p:bg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4"/>
          <p:cNvSpPr/>
          <p:nvPr/>
        </p:nvSpPr>
        <p:spPr>
          <a:xfrm flipH="1">
            <a:off x="3582600" y="1550700"/>
            <a:ext cx="5561400" cy="35928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1" name="Google Shape;51;p4"/>
          <p:cNvSpPr/>
          <p:nvPr/>
        </p:nvSpPr>
        <p:spPr>
          <a:xfrm>
            <a:off x="31" y="2824500"/>
            <a:ext cx="7370400" cy="2319000"/>
          </a:xfrm>
          <a:prstGeom prst="rtTriangle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2" name="Google Shape;52;p4"/>
          <p:cNvSpPr/>
          <p:nvPr/>
        </p:nvSpPr>
        <p:spPr>
          <a:xfrm>
            <a:off x="20322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rotWithShape="0" algn="ctr" sy="101000">
              <a:srgbClr val="000000">
                <a:alpha val="4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3" name="Google Shape;53;p4"/>
          <p:cNvSpPr txBox="1"/>
          <p:nvPr>
            <p:ph type="title"/>
          </p:nvPr>
        </p:nvSpPr>
        <p:spPr>
          <a:xfrm>
            <a:off x="819150" y="845600"/>
            <a:ext cx="7505700" cy="954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/>
        </p:txBody>
      </p:sp>
      <p:sp>
        <p:nvSpPr>
          <p:cNvPr id="54" name="Google Shape;54;p4"/>
          <p:cNvSpPr txBox="1"/>
          <p:nvPr>
            <p:ph idx="1" type="body"/>
          </p:nvPr>
        </p:nvSpPr>
        <p:spPr>
          <a:xfrm>
            <a:off x="819150" y="1990725"/>
            <a:ext cx="7505700" cy="2448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55" name="Google Shape;55;p4"/>
          <p:cNvSpPr txBox="1"/>
          <p:nvPr>
            <p:ph idx="12" type="sldNum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bg>
      <p:bgPr>
        <a:solidFill>
          <a:schemeClr val="dk2"/>
        </a:solidFill>
      </p:bgPr>
    </p:bg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5"/>
          <p:cNvSpPr/>
          <p:nvPr/>
        </p:nvSpPr>
        <p:spPr>
          <a:xfrm flipH="1">
            <a:off x="3582600" y="1550700"/>
            <a:ext cx="5561400" cy="35928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8" name="Google Shape;58;p5"/>
          <p:cNvSpPr/>
          <p:nvPr/>
        </p:nvSpPr>
        <p:spPr>
          <a:xfrm>
            <a:off x="31" y="2824500"/>
            <a:ext cx="7370400" cy="2319000"/>
          </a:xfrm>
          <a:prstGeom prst="rtTriangle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9" name="Google Shape;59;p5"/>
          <p:cNvSpPr/>
          <p:nvPr/>
        </p:nvSpPr>
        <p:spPr>
          <a:xfrm>
            <a:off x="20322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rotWithShape="0" algn="ctr" sy="101000">
              <a:srgbClr val="000000">
                <a:alpha val="4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0" name="Google Shape;60;p5"/>
          <p:cNvSpPr txBox="1"/>
          <p:nvPr>
            <p:ph type="title"/>
          </p:nvPr>
        </p:nvSpPr>
        <p:spPr>
          <a:xfrm>
            <a:off x="819150" y="845600"/>
            <a:ext cx="7505700" cy="954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/>
        </p:txBody>
      </p:sp>
      <p:sp>
        <p:nvSpPr>
          <p:cNvPr id="61" name="Google Shape;61;p5"/>
          <p:cNvSpPr txBox="1"/>
          <p:nvPr>
            <p:ph idx="1" type="body"/>
          </p:nvPr>
        </p:nvSpPr>
        <p:spPr>
          <a:xfrm>
            <a:off x="819150" y="1990725"/>
            <a:ext cx="3686100" cy="2448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62" name="Google Shape;62;p5"/>
          <p:cNvSpPr txBox="1"/>
          <p:nvPr>
            <p:ph idx="2" type="body"/>
          </p:nvPr>
        </p:nvSpPr>
        <p:spPr>
          <a:xfrm>
            <a:off x="4638675" y="1990725"/>
            <a:ext cx="3686100" cy="2448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63" name="Google Shape;63;p5"/>
          <p:cNvSpPr txBox="1"/>
          <p:nvPr>
            <p:ph idx="12" type="sldNum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bg>
      <p:bgPr>
        <a:solidFill>
          <a:schemeClr val="dk2"/>
        </a:solidFill>
      </p:bgPr>
    </p:bg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6"/>
          <p:cNvSpPr/>
          <p:nvPr/>
        </p:nvSpPr>
        <p:spPr>
          <a:xfrm flipH="1">
            <a:off x="3582600" y="1550700"/>
            <a:ext cx="5561400" cy="35928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6" name="Google Shape;66;p6"/>
          <p:cNvSpPr/>
          <p:nvPr/>
        </p:nvSpPr>
        <p:spPr>
          <a:xfrm>
            <a:off x="31" y="2824500"/>
            <a:ext cx="7370400" cy="2319000"/>
          </a:xfrm>
          <a:prstGeom prst="rtTriangle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7" name="Google Shape;67;p6"/>
          <p:cNvSpPr/>
          <p:nvPr/>
        </p:nvSpPr>
        <p:spPr>
          <a:xfrm>
            <a:off x="20322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rotWithShape="0" algn="ctr" sy="101000">
              <a:srgbClr val="000000">
                <a:alpha val="4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8" name="Google Shape;68;p6"/>
          <p:cNvSpPr txBox="1"/>
          <p:nvPr>
            <p:ph type="title"/>
          </p:nvPr>
        </p:nvSpPr>
        <p:spPr>
          <a:xfrm>
            <a:off x="819150" y="845600"/>
            <a:ext cx="7505700" cy="954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/>
        </p:txBody>
      </p:sp>
      <p:sp>
        <p:nvSpPr>
          <p:cNvPr id="69" name="Google Shape;69;p6"/>
          <p:cNvSpPr txBox="1"/>
          <p:nvPr>
            <p:ph idx="12" type="sldNum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bg>
      <p:bgPr>
        <a:solidFill>
          <a:schemeClr val="accent3"/>
        </a:solidFill>
      </p:bgPr>
    </p:bg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7"/>
          <p:cNvSpPr/>
          <p:nvPr/>
        </p:nvSpPr>
        <p:spPr>
          <a:xfrm flipH="1">
            <a:off x="3582600" y="1550700"/>
            <a:ext cx="5561400" cy="35928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2" name="Google Shape;72;p7"/>
          <p:cNvSpPr/>
          <p:nvPr/>
        </p:nvSpPr>
        <p:spPr>
          <a:xfrm>
            <a:off x="31" y="2824500"/>
            <a:ext cx="7370400" cy="2319000"/>
          </a:xfrm>
          <a:prstGeom prst="rtTriangle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3" name="Google Shape;73;p7"/>
          <p:cNvSpPr/>
          <p:nvPr/>
        </p:nvSpPr>
        <p:spPr>
          <a:xfrm>
            <a:off x="20322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rotWithShape="0" algn="ctr" sy="101000">
              <a:srgbClr val="000000">
                <a:alpha val="4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4" name="Google Shape;74;p7"/>
          <p:cNvSpPr txBox="1"/>
          <p:nvPr>
            <p:ph type="title"/>
          </p:nvPr>
        </p:nvSpPr>
        <p:spPr>
          <a:xfrm>
            <a:off x="819150" y="845600"/>
            <a:ext cx="3709200" cy="1383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/>
        </p:txBody>
      </p:sp>
      <p:sp>
        <p:nvSpPr>
          <p:cNvPr id="75" name="Google Shape;75;p7"/>
          <p:cNvSpPr txBox="1"/>
          <p:nvPr>
            <p:ph idx="1" type="body"/>
          </p:nvPr>
        </p:nvSpPr>
        <p:spPr>
          <a:xfrm>
            <a:off x="830700" y="2319050"/>
            <a:ext cx="3709200" cy="2119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76" name="Google Shape;76;p7"/>
          <p:cNvSpPr txBox="1"/>
          <p:nvPr>
            <p:ph idx="12" type="sldNum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bg>
      <p:bgPr>
        <a:solidFill>
          <a:schemeClr val="accent1"/>
        </a:solidFill>
      </p:bgPr>
    </p:bg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8"/>
          <p:cNvSpPr/>
          <p:nvPr/>
        </p:nvSpPr>
        <p:spPr>
          <a:xfrm>
            <a:off x="0" y="2823144"/>
            <a:ext cx="7369200" cy="2316900"/>
          </a:xfrm>
          <a:prstGeom prst="rtTriangle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9" name="Google Shape;79;p8"/>
          <p:cNvSpPr/>
          <p:nvPr/>
        </p:nvSpPr>
        <p:spPr>
          <a:xfrm flipH="1">
            <a:off x="3583210" y="1554113"/>
            <a:ext cx="5560500" cy="35895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80" name="Google Shape;80;p8"/>
          <p:cNvGrpSpPr/>
          <p:nvPr/>
        </p:nvGrpSpPr>
        <p:grpSpPr>
          <a:xfrm>
            <a:off x="255991" y="-118"/>
            <a:ext cx="2251347" cy="1043408"/>
            <a:chOff x="3961956" y="4383950"/>
            <a:chExt cx="1160548" cy="548700"/>
          </a:xfrm>
        </p:grpSpPr>
        <p:sp>
          <p:nvSpPr>
            <p:cNvPr id="81" name="Google Shape;81;p8"/>
            <p:cNvSpPr/>
            <p:nvPr/>
          </p:nvSpPr>
          <p:spPr>
            <a:xfrm>
              <a:off x="4224904" y="4383950"/>
              <a:ext cx="897600" cy="548700"/>
            </a:xfrm>
            <a:prstGeom prst="parallelogram">
              <a:avLst>
                <a:gd fmla="val 153193" name="adj"/>
              </a:avLst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" name="Google Shape;82;p8"/>
            <p:cNvSpPr/>
            <p:nvPr/>
          </p:nvSpPr>
          <p:spPr>
            <a:xfrm>
              <a:off x="4093430" y="4383950"/>
              <a:ext cx="897600" cy="548700"/>
            </a:xfrm>
            <a:prstGeom prst="parallelogram">
              <a:avLst>
                <a:gd fmla="val 153193" name="adj"/>
              </a:avLst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" name="Google Shape;83;p8"/>
            <p:cNvSpPr/>
            <p:nvPr/>
          </p:nvSpPr>
          <p:spPr>
            <a:xfrm>
              <a:off x="3961956" y="4383950"/>
              <a:ext cx="897600" cy="548700"/>
            </a:xfrm>
            <a:prstGeom prst="parallelogram">
              <a:avLst>
                <a:gd fmla="val 153193" name="adj"/>
              </a:avLst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84" name="Google Shape;84;p8"/>
          <p:cNvSpPr/>
          <p:nvPr/>
        </p:nvSpPr>
        <p:spPr>
          <a:xfrm>
            <a:off x="20322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rotWithShape="0" algn="ctr" sy="101000">
              <a:srgbClr val="000000">
                <a:alpha val="4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85" name="Google Shape;85;p8"/>
          <p:cNvGrpSpPr/>
          <p:nvPr/>
        </p:nvGrpSpPr>
        <p:grpSpPr>
          <a:xfrm>
            <a:off x="34934" y="4522125"/>
            <a:ext cx="1593306" cy="617072"/>
            <a:chOff x="6917201" y="0"/>
            <a:chExt cx="2227777" cy="863400"/>
          </a:xfrm>
        </p:grpSpPr>
        <p:sp>
          <p:nvSpPr>
            <p:cNvPr id="86" name="Google Shape;86;p8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" name="Google Shape;87;p8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8" name="Google Shape;88;p8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89" name="Google Shape;89;p8"/>
          <p:cNvGrpSpPr/>
          <p:nvPr/>
        </p:nvGrpSpPr>
        <p:grpSpPr>
          <a:xfrm>
            <a:off x="5886353" y="1243"/>
            <a:ext cx="3257455" cy="1261514"/>
            <a:chOff x="6917201" y="0"/>
            <a:chExt cx="2227777" cy="863400"/>
          </a:xfrm>
        </p:grpSpPr>
        <p:sp>
          <p:nvSpPr>
            <p:cNvPr id="90" name="Google Shape;90;p8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1" name="Google Shape;91;p8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2" name="Google Shape;92;p8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93" name="Google Shape;93;p8"/>
          <p:cNvSpPr txBox="1"/>
          <p:nvPr>
            <p:ph type="title"/>
          </p:nvPr>
        </p:nvSpPr>
        <p:spPr>
          <a:xfrm>
            <a:off x="1393929" y="1301146"/>
            <a:ext cx="6366900" cy="2539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1pPr>
            <a:lvl2pPr lvl="1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2pPr>
            <a:lvl3pPr lvl="2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3pPr>
            <a:lvl4pPr lvl="3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4pPr>
            <a:lvl5pPr lvl="4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5pPr>
            <a:lvl6pPr lvl="5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6pPr>
            <a:lvl7pPr lvl="6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7pPr>
            <a:lvl8pPr lvl="7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8pPr>
            <a:lvl9pPr lvl="8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9pPr>
          </a:lstStyle>
          <a:p/>
        </p:txBody>
      </p:sp>
      <p:sp>
        <p:nvSpPr>
          <p:cNvPr id="94" name="Google Shape;94;p8"/>
          <p:cNvSpPr txBox="1"/>
          <p:nvPr>
            <p:ph idx="12" type="sldNum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bg>
      <p:bgPr>
        <a:solidFill>
          <a:schemeClr val="dk2"/>
        </a:solidFill>
      </p:bgPr>
    </p:bg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9"/>
          <p:cNvSpPr/>
          <p:nvPr/>
        </p:nvSpPr>
        <p:spPr>
          <a:xfrm flipH="1">
            <a:off x="3582600" y="1550700"/>
            <a:ext cx="5561400" cy="35928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7" name="Google Shape;97;p9"/>
          <p:cNvSpPr/>
          <p:nvPr/>
        </p:nvSpPr>
        <p:spPr>
          <a:xfrm>
            <a:off x="31" y="2824500"/>
            <a:ext cx="7370400" cy="2319000"/>
          </a:xfrm>
          <a:prstGeom prst="rtTriangle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8" name="Google Shape;98;p9"/>
          <p:cNvSpPr/>
          <p:nvPr/>
        </p:nvSpPr>
        <p:spPr>
          <a:xfrm>
            <a:off x="20322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rotWithShape="0" algn="ctr" sy="101000">
              <a:srgbClr val="000000">
                <a:alpha val="4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9" name="Google Shape;99;p9"/>
          <p:cNvSpPr txBox="1"/>
          <p:nvPr>
            <p:ph type="title"/>
          </p:nvPr>
        </p:nvSpPr>
        <p:spPr>
          <a:xfrm>
            <a:off x="819150" y="845600"/>
            <a:ext cx="6424200" cy="705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/>
        </p:txBody>
      </p:sp>
      <p:sp>
        <p:nvSpPr>
          <p:cNvPr id="100" name="Google Shape;100;p9"/>
          <p:cNvSpPr txBox="1"/>
          <p:nvPr>
            <p:ph idx="1" type="subTitle"/>
          </p:nvPr>
        </p:nvSpPr>
        <p:spPr>
          <a:xfrm>
            <a:off x="819150" y="1550700"/>
            <a:ext cx="58599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01" name="Google Shape;101;p9"/>
          <p:cNvSpPr txBox="1"/>
          <p:nvPr>
            <p:ph idx="2" type="body"/>
          </p:nvPr>
        </p:nvSpPr>
        <p:spPr>
          <a:xfrm>
            <a:off x="819150" y="2467050"/>
            <a:ext cx="5859900" cy="2095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102" name="Google Shape;102;p9"/>
          <p:cNvSpPr txBox="1"/>
          <p:nvPr>
            <p:ph idx="12" type="sldNum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bg>
      <p:bgPr>
        <a:solidFill>
          <a:schemeClr val="accent1"/>
        </a:solidFill>
      </p:bgPr>
    </p:bg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10"/>
          <p:cNvSpPr/>
          <p:nvPr/>
        </p:nvSpPr>
        <p:spPr>
          <a:xfrm>
            <a:off x="31" y="2824500"/>
            <a:ext cx="7370400" cy="23190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5" name="Google Shape;105;p10"/>
          <p:cNvSpPr/>
          <p:nvPr/>
        </p:nvSpPr>
        <p:spPr>
          <a:xfrm flipH="1">
            <a:off x="3582600" y="1550700"/>
            <a:ext cx="5561400" cy="3592800"/>
          </a:xfrm>
          <a:prstGeom prst="rtTriangle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6" name="Google Shape;106;p10"/>
          <p:cNvSpPr/>
          <p:nvPr/>
        </p:nvSpPr>
        <p:spPr>
          <a:xfrm>
            <a:off x="20322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rotWithShape="0" algn="ctr" sy="101000">
              <a:srgbClr val="000000">
                <a:alpha val="4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7" name="Google Shape;107;p10"/>
          <p:cNvSpPr txBox="1"/>
          <p:nvPr>
            <p:ph idx="1" type="body"/>
          </p:nvPr>
        </p:nvSpPr>
        <p:spPr>
          <a:xfrm>
            <a:off x="328025" y="4163500"/>
            <a:ext cx="7415100" cy="605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1pPr>
          </a:lstStyle>
          <a:p/>
        </p:txBody>
      </p:sp>
      <p:sp>
        <p:nvSpPr>
          <p:cNvPr id="108" name="Google Shape;108;p10"/>
          <p:cNvSpPr txBox="1"/>
          <p:nvPr>
            <p:ph idx="12" type="sldNum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hift">
    <p:bg>
      <p:bgPr>
        <a:solidFill>
          <a:schemeClr val="dk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391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Calibri"/>
              <a:buChar char="●"/>
              <a:defRPr sz="13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9845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○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9845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■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9845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●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9845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○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9845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■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9845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●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9845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○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9845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■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lvl="1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lvl="2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lvl="3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lvl="4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lvl="5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lvl="6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lvl="7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lvl="8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3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4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5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2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13"/>
          <p:cNvSpPr txBox="1"/>
          <p:nvPr>
            <p:ph type="ctrTitle"/>
          </p:nvPr>
        </p:nvSpPr>
        <p:spPr>
          <a:xfrm>
            <a:off x="830003" y="1123658"/>
            <a:ext cx="5361300" cy="144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700">
                <a:solidFill>
                  <a:srgbClr val="1F1F1F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The Rise of Artificial Intelligence: A Revolution in IT</a:t>
            </a:r>
            <a:endParaRPr sz="4300"/>
          </a:p>
        </p:txBody>
      </p:sp>
      <p:sp>
        <p:nvSpPr>
          <p:cNvPr id="129" name="Google Shape;129;p13"/>
          <p:cNvSpPr txBox="1"/>
          <p:nvPr>
            <p:ph idx="1" type="subTitle"/>
          </p:nvPr>
        </p:nvSpPr>
        <p:spPr>
          <a:xfrm>
            <a:off x="720250" y="2310458"/>
            <a:ext cx="5361300" cy="52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85000" lnSpcReduction="2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 PRESENTATION BY TABITHA WANJIKU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REG NO:C025-01-0587/2020</a:t>
            </a:r>
            <a:endParaRPr/>
          </a:p>
        </p:txBody>
      </p:sp>
      <p:pic>
        <p:nvPicPr>
          <p:cNvPr id="130" name="Google Shape;130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081550" y="1330425"/>
            <a:ext cx="2503124" cy="29215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14"/>
          <p:cNvSpPr txBox="1"/>
          <p:nvPr>
            <p:ph type="title"/>
          </p:nvPr>
        </p:nvSpPr>
        <p:spPr>
          <a:xfrm>
            <a:off x="819150" y="365550"/>
            <a:ext cx="7505700" cy="954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457200" lvl="0" marL="9144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600">
                <a:solidFill>
                  <a:srgbClr val="1F1F1F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What is Artificial Intelligence?</a:t>
            </a:r>
            <a:endParaRPr sz="4400"/>
          </a:p>
        </p:txBody>
      </p:sp>
      <p:sp>
        <p:nvSpPr>
          <p:cNvPr id="136" name="Google Shape;136;p14"/>
          <p:cNvSpPr txBox="1"/>
          <p:nvPr>
            <p:ph idx="1" type="body"/>
          </p:nvPr>
        </p:nvSpPr>
        <p:spPr>
          <a:xfrm>
            <a:off x="819150" y="2120725"/>
            <a:ext cx="5682300" cy="2318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30200" lvl="0" marL="457200" rtl="0" algn="l">
              <a:spcBef>
                <a:spcPts val="300"/>
              </a:spcBef>
              <a:spcAft>
                <a:spcPts val="0"/>
              </a:spcAft>
              <a:buClr>
                <a:srgbClr val="1F1F1F"/>
              </a:buClr>
              <a:buSzPts val="1600"/>
              <a:buFont typeface="Arial"/>
              <a:buChar char="●"/>
            </a:pPr>
            <a:r>
              <a:rPr lang="en" sz="1600">
                <a:solidFill>
                  <a:srgbClr val="1F1F1F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AI refers to the ability of machines to mimic human cognitive functions like learning and problem-solving.</a:t>
            </a:r>
            <a:endParaRPr sz="1600">
              <a:solidFill>
                <a:srgbClr val="1F1F1F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Clr>
                <a:srgbClr val="1F1F1F"/>
              </a:buClr>
              <a:buSzPts val="1600"/>
              <a:buFont typeface="Arial"/>
              <a:buChar char="●"/>
            </a:pPr>
            <a:r>
              <a:rPr lang="en" sz="1600">
                <a:solidFill>
                  <a:srgbClr val="1F1F1F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It involves creating intelligent agents that can reason, learn, and act autonomously.</a:t>
            </a:r>
            <a:endParaRPr sz="1600">
              <a:solidFill>
                <a:srgbClr val="1F1F1F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Clr>
                <a:srgbClr val="1F1F1F"/>
              </a:buClr>
              <a:buSzPts val="1600"/>
              <a:buFont typeface="Arial"/>
              <a:buChar char="●"/>
            </a:pPr>
            <a:r>
              <a:rPr lang="en" sz="1600">
                <a:solidFill>
                  <a:srgbClr val="1F1F1F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AI systems are powered by algorithms that can process vast amounts of data and identify patterns</a:t>
            </a:r>
            <a:endParaRPr sz="1600">
              <a:solidFill>
                <a:srgbClr val="1F1F1F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30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137" name="Google Shape;137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858050" y="1735075"/>
            <a:ext cx="1978725" cy="23179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15"/>
          <p:cNvSpPr txBox="1"/>
          <p:nvPr>
            <p:ph type="title"/>
          </p:nvPr>
        </p:nvSpPr>
        <p:spPr>
          <a:xfrm>
            <a:off x="668275" y="274300"/>
            <a:ext cx="7505700" cy="630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457200" lvl="0" marL="18288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900">
                <a:solidFill>
                  <a:srgbClr val="1F1F1F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The Rise of AI in IT</a:t>
            </a:r>
            <a:endParaRPr sz="3700"/>
          </a:p>
        </p:txBody>
      </p:sp>
      <p:sp>
        <p:nvSpPr>
          <p:cNvPr id="143" name="Google Shape;143;p15"/>
          <p:cNvSpPr txBox="1"/>
          <p:nvPr>
            <p:ph idx="1" type="body"/>
          </p:nvPr>
        </p:nvSpPr>
        <p:spPr>
          <a:xfrm>
            <a:off x="736850" y="1508750"/>
            <a:ext cx="4708500" cy="301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85000" lnSpcReduction="10000"/>
          </a:bodyPr>
          <a:lstStyle/>
          <a:p>
            <a:pPr indent="-309562" lvl="0" marL="457200" rtl="0" algn="l">
              <a:spcBef>
                <a:spcPts val="300"/>
              </a:spcBef>
              <a:spcAft>
                <a:spcPts val="0"/>
              </a:spcAft>
              <a:buClr>
                <a:srgbClr val="1F1F1F"/>
              </a:buClr>
              <a:buSzPct val="100000"/>
              <a:buFont typeface="Arial"/>
              <a:buChar char="●"/>
            </a:pPr>
            <a:r>
              <a:rPr lang="en" sz="1500">
                <a:solidFill>
                  <a:srgbClr val="1F1F1F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AI is revolutionizing various aspects of IT, including:</a:t>
            </a:r>
            <a:endParaRPr sz="1500">
              <a:solidFill>
                <a:srgbClr val="1F1F1F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indent="-309562" lvl="1" marL="914400" rtl="0" algn="l">
              <a:spcBef>
                <a:spcPts val="0"/>
              </a:spcBef>
              <a:spcAft>
                <a:spcPts val="0"/>
              </a:spcAft>
              <a:buClr>
                <a:srgbClr val="1F1F1F"/>
              </a:buClr>
              <a:buSzPct val="100000"/>
              <a:buFont typeface="Arial"/>
              <a:buChar char="○"/>
            </a:pPr>
            <a:r>
              <a:rPr lang="en" sz="1500">
                <a:solidFill>
                  <a:srgbClr val="1F1F1F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Data Analytics: AI can analyze massive datasets to extract insights, predict trends, and support data-driven decision-making.</a:t>
            </a:r>
            <a:endParaRPr sz="1500">
              <a:solidFill>
                <a:srgbClr val="1F1F1F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indent="-309562" lvl="1" marL="914400" rtl="0" algn="l">
              <a:spcBef>
                <a:spcPts val="0"/>
              </a:spcBef>
              <a:spcAft>
                <a:spcPts val="0"/>
              </a:spcAft>
              <a:buClr>
                <a:srgbClr val="1F1F1F"/>
              </a:buClr>
              <a:buSzPct val="100000"/>
              <a:buFont typeface="Arial"/>
              <a:buChar char="○"/>
            </a:pPr>
            <a:r>
              <a:rPr lang="en" sz="1500">
                <a:solidFill>
                  <a:srgbClr val="1F1F1F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Automation: AI-powered automation can streamline tasks, improve efficiency, and reduce human error.</a:t>
            </a:r>
            <a:endParaRPr sz="1500">
              <a:solidFill>
                <a:srgbClr val="1F1F1F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indent="-309562" lvl="1" marL="914400" rtl="0" algn="l">
              <a:spcBef>
                <a:spcPts val="0"/>
              </a:spcBef>
              <a:spcAft>
                <a:spcPts val="0"/>
              </a:spcAft>
              <a:buClr>
                <a:srgbClr val="1F1F1F"/>
              </a:buClr>
              <a:buSzPct val="100000"/>
              <a:buFont typeface="Arial"/>
              <a:buChar char="○"/>
            </a:pPr>
            <a:r>
              <a:rPr lang="en" sz="1500">
                <a:solidFill>
                  <a:srgbClr val="1F1F1F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Cybersecurity: AI can detect and respond to cyber threats in real-time, enhancing network security.</a:t>
            </a:r>
            <a:endParaRPr sz="1500">
              <a:solidFill>
                <a:srgbClr val="1F1F1F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indent="-309562" lvl="1" marL="914400" rtl="0" algn="l">
              <a:spcBef>
                <a:spcPts val="0"/>
              </a:spcBef>
              <a:spcAft>
                <a:spcPts val="0"/>
              </a:spcAft>
              <a:buClr>
                <a:srgbClr val="1F1F1F"/>
              </a:buClr>
              <a:buSzPct val="100000"/>
              <a:buFont typeface="Arial"/>
              <a:buChar char="○"/>
            </a:pPr>
            <a:r>
              <a:rPr lang="en" sz="1500">
                <a:solidFill>
                  <a:srgbClr val="1F1F1F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Cloud Computing: AI optimizes resource allocation and workload management in cloud environments.</a:t>
            </a:r>
            <a:endParaRPr sz="1500">
              <a:solidFill>
                <a:srgbClr val="1F1F1F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60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144" name="Google Shape;144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500225" y="905200"/>
            <a:ext cx="3393850" cy="33938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16"/>
          <p:cNvSpPr txBox="1"/>
          <p:nvPr>
            <p:ph type="title"/>
          </p:nvPr>
        </p:nvSpPr>
        <p:spPr>
          <a:xfrm>
            <a:off x="819150" y="233200"/>
            <a:ext cx="7505700" cy="93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18288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100">
                <a:solidFill>
                  <a:srgbClr val="1F1F1F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Applications of AI in IT</a:t>
            </a:r>
            <a:endParaRPr sz="3900"/>
          </a:p>
        </p:txBody>
      </p:sp>
      <p:sp>
        <p:nvSpPr>
          <p:cNvPr id="150" name="Google Shape;150;p16"/>
          <p:cNvSpPr txBox="1"/>
          <p:nvPr>
            <p:ph idx="1" type="body"/>
          </p:nvPr>
        </p:nvSpPr>
        <p:spPr>
          <a:xfrm>
            <a:off x="256775" y="1524350"/>
            <a:ext cx="6052500" cy="3070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47500"/>
          </a:bodyPr>
          <a:lstStyle/>
          <a:p>
            <a:pPr indent="-308612" lvl="0" marL="457200" rtl="0" algn="l">
              <a:spcBef>
                <a:spcPts val="300"/>
              </a:spcBef>
              <a:spcAft>
                <a:spcPts val="0"/>
              </a:spcAft>
              <a:buClr>
                <a:srgbClr val="1F1F1F"/>
              </a:buClr>
              <a:buSzPct val="100000"/>
              <a:buFont typeface="Arial"/>
              <a:buChar char="●"/>
            </a:pPr>
            <a:r>
              <a:rPr lang="en" sz="2652">
                <a:solidFill>
                  <a:srgbClr val="1F1F1F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AI has a wide range of applications in IT, including:</a:t>
            </a:r>
            <a:endParaRPr sz="2652">
              <a:solidFill>
                <a:srgbClr val="1F1F1F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indent="-308612" lvl="1" marL="914400" rtl="0" algn="l">
              <a:spcBef>
                <a:spcPts val="0"/>
              </a:spcBef>
              <a:spcAft>
                <a:spcPts val="0"/>
              </a:spcAft>
              <a:buClr>
                <a:srgbClr val="1F1F1F"/>
              </a:buClr>
              <a:buSzPct val="100000"/>
              <a:buFont typeface="Arial"/>
              <a:buChar char="○"/>
            </a:pPr>
            <a:r>
              <a:rPr lang="en" sz="2652">
                <a:solidFill>
                  <a:srgbClr val="1F1F1F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Self-driving cars: AI algorithms are crucial for autonomous vehicles to navigate roads, perceive their surroundings, and make real-time decisions.</a:t>
            </a:r>
            <a:endParaRPr sz="2652">
              <a:solidFill>
                <a:srgbClr val="1F1F1F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indent="-308612" lvl="1" marL="914400" rtl="0" algn="l">
              <a:spcBef>
                <a:spcPts val="0"/>
              </a:spcBef>
              <a:spcAft>
                <a:spcPts val="0"/>
              </a:spcAft>
              <a:buClr>
                <a:srgbClr val="1F1F1F"/>
              </a:buClr>
              <a:buSzPct val="100000"/>
              <a:buFont typeface="Arial"/>
              <a:buChar char="○"/>
            </a:pPr>
            <a:r>
              <a:rPr lang="en" sz="2652">
                <a:solidFill>
                  <a:srgbClr val="1F1F1F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Facial recognition: AI systems can recognize faces with high accuracy, used for security purposes and personalized experiences.</a:t>
            </a:r>
            <a:endParaRPr sz="2652">
              <a:solidFill>
                <a:srgbClr val="1F1F1F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indent="-308612" lvl="1" marL="914400" rtl="0" algn="l">
              <a:spcBef>
                <a:spcPts val="0"/>
              </a:spcBef>
              <a:spcAft>
                <a:spcPts val="0"/>
              </a:spcAft>
              <a:buClr>
                <a:srgbClr val="1F1F1F"/>
              </a:buClr>
              <a:buSzPct val="100000"/>
              <a:buFont typeface="Arial"/>
              <a:buChar char="○"/>
            </a:pPr>
            <a:r>
              <a:rPr lang="en" sz="2652">
                <a:solidFill>
                  <a:srgbClr val="1F1F1F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Natural Language Processing (NLP): AI enables machines to understand and respond to human language, powering chatbots and virtual assistants.</a:t>
            </a:r>
            <a:endParaRPr sz="2652">
              <a:solidFill>
                <a:srgbClr val="1F1F1F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indent="-308612" lvl="1" marL="914400" rtl="0" algn="l">
              <a:spcBef>
                <a:spcPts val="0"/>
              </a:spcBef>
              <a:spcAft>
                <a:spcPts val="0"/>
              </a:spcAft>
              <a:buClr>
                <a:srgbClr val="1F1F1F"/>
              </a:buClr>
              <a:buSzPct val="100000"/>
              <a:buFont typeface="Arial"/>
              <a:buChar char="○"/>
            </a:pPr>
            <a:r>
              <a:rPr lang="en" sz="2652">
                <a:solidFill>
                  <a:srgbClr val="1F1F1F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Machine translation: AI translates languages more accurately and efficiently, breaking down communication barriers.</a:t>
            </a:r>
            <a:endParaRPr sz="2652">
              <a:solidFill>
                <a:srgbClr val="1F1F1F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60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151" name="Google Shape;151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309275" y="1469175"/>
            <a:ext cx="2529925" cy="25299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5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17"/>
          <p:cNvSpPr txBox="1"/>
          <p:nvPr>
            <p:ph type="title"/>
          </p:nvPr>
        </p:nvSpPr>
        <p:spPr>
          <a:xfrm>
            <a:off x="819150" y="283250"/>
            <a:ext cx="7505700" cy="539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457200" lvl="0" marL="18288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rgbClr val="1F1F1F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The Future of AI in IT</a:t>
            </a:r>
            <a:endParaRPr sz="3600"/>
          </a:p>
        </p:txBody>
      </p:sp>
      <p:sp>
        <p:nvSpPr>
          <p:cNvPr id="157" name="Google Shape;157;p17"/>
          <p:cNvSpPr txBox="1"/>
          <p:nvPr>
            <p:ph idx="1" type="body"/>
          </p:nvPr>
        </p:nvSpPr>
        <p:spPr>
          <a:xfrm>
            <a:off x="819150" y="1481325"/>
            <a:ext cx="7505700" cy="295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36550" lvl="0" marL="457200" rtl="0" algn="l">
              <a:spcBef>
                <a:spcPts val="300"/>
              </a:spcBef>
              <a:spcAft>
                <a:spcPts val="0"/>
              </a:spcAft>
              <a:buClr>
                <a:srgbClr val="1F1F1F"/>
              </a:buClr>
              <a:buSzPts val="1700"/>
              <a:buFont typeface="Arial"/>
              <a:buChar char="●"/>
            </a:pPr>
            <a:r>
              <a:rPr lang="en" sz="1700">
                <a:solidFill>
                  <a:srgbClr val="1F1F1F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The future of AI in IT is full of potential, including:</a:t>
            </a:r>
            <a:endParaRPr sz="1700">
              <a:solidFill>
                <a:srgbClr val="1F1F1F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indent="-336550" lvl="1" marL="914400" rtl="0" algn="l">
              <a:spcBef>
                <a:spcPts val="0"/>
              </a:spcBef>
              <a:spcAft>
                <a:spcPts val="0"/>
              </a:spcAft>
              <a:buClr>
                <a:srgbClr val="1F1F1F"/>
              </a:buClr>
              <a:buSzPts val="1700"/>
              <a:buFont typeface="Arial"/>
              <a:buChar char="○"/>
            </a:pPr>
            <a:r>
              <a:rPr lang="en" sz="1700">
                <a:solidFill>
                  <a:srgbClr val="1F1F1F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Personalized IT experiences: AI can tailor IT systems and services to individual user needs and preferences.</a:t>
            </a:r>
            <a:endParaRPr sz="1700">
              <a:solidFill>
                <a:srgbClr val="1F1F1F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indent="-336550" lvl="1" marL="914400" rtl="0" algn="l">
              <a:spcBef>
                <a:spcPts val="0"/>
              </a:spcBef>
              <a:spcAft>
                <a:spcPts val="0"/>
              </a:spcAft>
              <a:buClr>
                <a:srgbClr val="1F1F1F"/>
              </a:buClr>
              <a:buSzPts val="1700"/>
              <a:buFont typeface="Arial"/>
              <a:buChar char="○"/>
            </a:pPr>
            <a:r>
              <a:rPr lang="en" sz="1700">
                <a:solidFill>
                  <a:srgbClr val="1F1F1F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Enhanced cybersecurity: AI will play a crucial role in proactively identifying and mitigating cyber threats.</a:t>
            </a:r>
            <a:endParaRPr sz="1700">
              <a:solidFill>
                <a:srgbClr val="1F1F1F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indent="-336550" lvl="1" marL="914400" rtl="0" algn="l">
              <a:spcBef>
                <a:spcPts val="0"/>
              </a:spcBef>
              <a:spcAft>
                <a:spcPts val="0"/>
              </a:spcAft>
              <a:buClr>
                <a:srgbClr val="1F1F1F"/>
              </a:buClr>
              <a:buSzPts val="1700"/>
              <a:buFont typeface="Arial"/>
              <a:buChar char="○"/>
            </a:pPr>
            <a:r>
              <a:rPr lang="en" sz="1700">
                <a:solidFill>
                  <a:srgbClr val="1F1F1F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Human-AI collaboration: IT professionals will work alongside AI systems, leveraging their strengths for greater efficiency and innovation.</a:t>
            </a:r>
            <a:endParaRPr sz="1700">
              <a:solidFill>
                <a:srgbClr val="1F1F1F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60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18"/>
          <p:cNvSpPr txBox="1"/>
          <p:nvPr>
            <p:ph type="title"/>
          </p:nvPr>
        </p:nvSpPr>
        <p:spPr>
          <a:xfrm>
            <a:off x="819150" y="845600"/>
            <a:ext cx="7505700" cy="954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457200" lvl="0" marL="22860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000">
                <a:solidFill>
                  <a:srgbClr val="1F1F1F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Conclusion</a:t>
            </a:r>
            <a:endParaRPr sz="3800"/>
          </a:p>
        </p:txBody>
      </p:sp>
      <p:sp>
        <p:nvSpPr>
          <p:cNvPr id="163" name="Google Shape;163;p18"/>
          <p:cNvSpPr txBox="1"/>
          <p:nvPr>
            <p:ph idx="1" type="body"/>
          </p:nvPr>
        </p:nvSpPr>
        <p:spPr>
          <a:xfrm>
            <a:off x="819150" y="1990725"/>
            <a:ext cx="7505700" cy="2448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30200" lvl="0" marL="457200" rtl="0" algn="l">
              <a:spcBef>
                <a:spcPts val="300"/>
              </a:spcBef>
              <a:spcAft>
                <a:spcPts val="0"/>
              </a:spcAft>
              <a:buClr>
                <a:srgbClr val="1F1F1F"/>
              </a:buClr>
              <a:buSzPts val="1600"/>
              <a:buFont typeface="Arial"/>
              <a:buChar char="●"/>
            </a:pPr>
            <a:r>
              <a:rPr lang="en" sz="1600">
                <a:solidFill>
                  <a:srgbClr val="1F1F1F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AI is a powerful technology with the potential to revolutionize the world.</a:t>
            </a:r>
            <a:endParaRPr sz="1600">
              <a:solidFill>
                <a:srgbClr val="1F1F1F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Clr>
                <a:srgbClr val="1F1F1F"/>
              </a:buClr>
              <a:buSzPts val="1600"/>
              <a:buFont typeface="Arial"/>
              <a:buChar char="●"/>
            </a:pPr>
            <a:r>
              <a:rPr lang="en" sz="1600">
                <a:solidFill>
                  <a:srgbClr val="1F1F1F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In the field of IT, AI is driving innovation, improving efficiency, and creating new opportunities.</a:t>
            </a:r>
            <a:endParaRPr sz="1600">
              <a:solidFill>
                <a:srgbClr val="1F1F1F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Clr>
                <a:srgbClr val="1F1F1F"/>
              </a:buClr>
              <a:buSzPts val="1600"/>
              <a:buFont typeface="Arial"/>
              <a:buChar char="●"/>
            </a:pPr>
            <a:r>
              <a:rPr lang="en" sz="1600">
                <a:solidFill>
                  <a:srgbClr val="1F1F1F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As we move forward, it's important to embrace the potential of AI while addressing ethical concerns and ensuring its responsible development.</a:t>
            </a:r>
            <a:endParaRPr sz="1600">
              <a:solidFill>
                <a:srgbClr val="1F1F1F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30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7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19"/>
          <p:cNvSpPr txBox="1"/>
          <p:nvPr>
            <p:ph type="title"/>
          </p:nvPr>
        </p:nvSpPr>
        <p:spPr>
          <a:xfrm>
            <a:off x="819150" y="845600"/>
            <a:ext cx="7505700" cy="954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457200" lvl="0" marL="13716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200"/>
          </a:p>
        </p:txBody>
      </p:sp>
      <p:sp>
        <p:nvSpPr>
          <p:cNvPr id="169" name="Google Shape;169;p19"/>
          <p:cNvSpPr txBox="1"/>
          <p:nvPr>
            <p:ph idx="1" type="body"/>
          </p:nvPr>
        </p:nvSpPr>
        <p:spPr>
          <a:xfrm>
            <a:off x="819150" y="1990725"/>
            <a:ext cx="7505700" cy="2448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170" name="Google Shape;170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70325" y="438900"/>
            <a:ext cx="8380475" cy="39380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hift">
  <a:themeElements>
    <a:clrScheme name="Shift">
      <a:dk1>
        <a:srgbClr val="FFFFFF"/>
      </a:dk1>
      <a:lt1>
        <a:srgbClr val="AF7B51"/>
      </a:lt1>
      <a:dk2>
        <a:srgbClr val="233A44"/>
      </a:dk2>
      <a:lt2>
        <a:srgbClr val="D9D9D9"/>
      </a:lt2>
      <a:accent1>
        <a:srgbClr val="00796B"/>
      </a:accent1>
      <a:accent2>
        <a:srgbClr val="D9563F"/>
      </a:accent2>
      <a:accent3>
        <a:srgbClr val="C4A15A"/>
      </a:accent3>
      <a:accent4>
        <a:srgbClr val="14F597"/>
      </a:accent4>
      <a:accent5>
        <a:srgbClr val="3D4594"/>
      </a:accent5>
      <a:accent6>
        <a:srgbClr val="163EF5"/>
      </a:accent6>
      <a:hlink>
        <a:srgbClr val="3D4594"/>
      </a:hlink>
      <a:folHlink>
        <a:srgbClr val="3D4594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